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5" r:id="rId6"/>
    <p:sldId id="261" r:id="rId7"/>
    <p:sldId id="259" r:id="rId8"/>
    <p:sldId id="266" r:id="rId9"/>
    <p:sldId id="267" r:id="rId10"/>
    <p:sldId id="262" r:id="rId11"/>
    <p:sldId id="264" r:id="rId12"/>
    <p:sldId id="268" r:id="rId13"/>
    <p:sldId id="263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11" autoAdjust="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1049B-3ED2-43F9-99D5-2DA048561B8D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83A6C-1844-4857-9889-819FDAD3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2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Name, Rank, Student</a:t>
            </a:r>
            <a:r>
              <a:rPr lang="en-US" baseline="0" dirty="0" smtClean="0"/>
              <a:t> 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3A6C-1844-4857-9889-819FDAD3A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2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Purpose, membership, more about student </a:t>
            </a:r>
            <a:r>
              <a:rPr lang="en-US" dirty="0" smtClean="0"/>
              <a:t>org,</a:t>
            </a:r>
            <a:r>
              <a:rPr lang="en-US" baseline="0" dirty="0" smtClean="0"/>
              <a:t> and my job as the intern coordinator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3A6C-1844-4857-9889-819FDAD3AA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8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overview of activities we have completed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3A6C-1844-4857-9889-819FDAD3AA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6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3A6C-1844-4857-9889-819FDAD3AA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0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</a:t>
            </a:r>
            <a:r>
              <a:rPr lang="en-US" dirty="0" smtClean="0"/>
              <a:t>finished machining</a:t>
            </a:r>
            <a:r>
              <a:rPr lang="en-US" dirty="0" smtClean="0"/>
              <a:t>.</a:t>
            </a:r>
            <a:r>
              <a:rPr lang="en-US" baseline="0" dirty="0" smtClean="0"/>
              <a:t>  Regenerative cooling around the nozzle and combustion chamber.  Only liquid we know of in development at a </a:t>
            </a:r>
            <a:r>
              <a:rPr lang="en-US" baseline="0" dirty="0" smtClean="0"/>
              <a:t>college completely by undergrads.  </a:t>
            </a:r>
            <a:r>
              <a:rPr lang="en-US" baseline="0" dirty="0" smtClean="0"/>
              <a:t>Intent on characterizing the injectors to auto-damp acoustic instabilities.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3A6C-1844-4857-9889-819FDAD3A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55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3A6C-1844-4857-9889-819FDAD3AA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46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Attempting</a:t>
            </a:r>
            <a:r>
              <a:rPr lang="en-US" baseline="0" dirty="0" smtClean="0"/>
              <a:t> to certify multiple fliers.  Drag racing freshmen rockets.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3A6C-1844-4857-9889-819FDAD3AA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2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Generally</a:t>
            </a:r>
            <a:r>
              <a:rPr lang="en-US" baseline="0" dirty="0" smtClean="0"/>
              <a:t> do water bottle rockets and Estes kits.  Complete 10-15 outreach events per year.  Take up Navajo </a:t>
            </a:r>
            <a:r>
              <a:rPr lang="en-US" baseline="0" dirty="0" err="1" smtClean="0"/>
              <a:t>Elementary’s</a:t>
            </a:r>
            <a:r>
              <a:rPr lang="en-US" baseline="0" dirty="0" smtClean="0"/>
              <a:t> entire 5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class to teach them about rockets.  They then launch in front of the entire school.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3A6C-1844-4857-9889-819FDAD3AA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4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8D1E-85D9-4046-BF6A-3C35EFE57B6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2641-E79E-40A7-83FF-7AE70D3AD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8D1E-85D9-4046-BF6A-3C35EFE57B6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2641-E79E-40A7-83FF-7AE70D3AD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8D1E-85D9-4046-BF6A-3C35EFE57B6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2641-E79E-40A7-83FF-7AE70D3AD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8D1E-85D9-4046-BF6A-3C35EFE57B6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2641-E79E-40A7-83FF-7AE70D3AD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8D1E-85D9-4046-BF6A-3C35EFE57B6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2641-E79E-40A7-83FF-7AE70D3AD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8D1E-85D9-4046-BF6A-3C35EFE57B6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2641-E79E-40A7-83FF-7AE70D3AD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8D1E-85D9-4046-BF6A-3C35EFE57B6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2641-E79E-40A7-83FF-7AE70D3AD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8D1E-85D9-4046-BF6A-3C35EFE57B6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2641-E79E-40A7-83FF-7AE70D3AD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8D1E-85D9-4046-BF6A-3C35EFE57B6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2641-E79E-40A7-83FF-7AE70D3AD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8D1E-85D9-4046-BF6A-3C35EFE57B6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2641-E79E-40A7-83FF-7AE70D3AD1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8D1E-85D9-4046-BF6A-3C35EFE57B65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742641-E79E-40A7-83FF-7AE70D3AD1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A742641-E79E-40A7-83FF-7AE70D3AD1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9918D1E-85D9-4046-BF6A-3C35EFE57B65}" type="datetimeFigureOut">
              <a:rPr lang="en-US" smtClean="0"/>
              <a:t>4/1/2014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Daedalus Astronautics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Gaines Gibson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55"/>
    </mc:Choice>
    <mc:Fallback xmlns="">
      <p:transition spd="slow" advTm="200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Rockets!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n-US" sz="2200" dirty="0" smtClean="0"/>
              <a:t>Freshmen compete with drag racers</a:t>
            </a:r>
          </a:p>
          <a:p>
            <a:endParaRPr lang="en-US" sz="2200" dirty="0" smtClean="0"/>
          </a:p>
          <a:p>
            <a:r>
              <a:rPr lang="en-US" sz="2200" dirty="0" smtClean="0"/>
              <a:t>Students also certify as flyers in the Tripoli Rocketry Association</a:t>
            </a:r>
          </a:p>
          <a:p>
            <a:endParaRPr lang="en-US" sz="2200" dirty="0"/>
          </a:p>
          <a:p>
            <a:r>
              <a:rPr lang="en-US" sz="2200" dirty="0" smtClean="0"/>
              <a:t>Flying at ESRA IREC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3086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8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04"/>
    </mc:Choice>
    <mc:Fallback xmlns="">
      <p:transition spd="slow" advTm="5300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dirty="0" smtClean="0"/>
              <a:t>Completed outreach to over +2,500 </a:t>
            </a:r>
            <a:r>
              <a:rPr lang="en-US" dirty="0" smtClean="0"/>
              <a:t>K-12 </a:t>
            </a:r>
            <a:r>
              <a:rPr lang="en-US" dirty="0"/>
              <a:t>s</a:t>
            </a:r>
            <a:r>
              <a:rPr lang="en-US" dirty="0" smtClean="0"/>
              <a:t>tudents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23" y="3124200"/>
            <a:ext cx="22352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24200"/>
            <a:ext cx="2235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67"/>
    </mc:Choice>
    <mc:Fallback xmlns="">
      <p:transition spd="slow" advTm="4546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r>
              <a:rPr lang="en-US" dirty="0" smtClean="0"/>
              <a:t>Over 30 test fires this school year</a:t>
            </a:r>
          </a:p>
          <a:p>
            <a:endParaRPr lang="en-US" dirty="0"/>
          </a:p>
          <a:p>
            <a:r>
              <a:rPr lang="en-US" dirty="0" smtClean="0"/>
              <a:t>Completed 11 test fires in 5 hours</a:t>
            </a:r>
          </a:p>
          <a:p>
            <a:endParaRPr lang="en-US" dirty="0"/>
          </a:p>
          <a:p>
            <a:r>
              <a:rPr lang="en-US" dirty="0" smtClean="0"/>
              <a:t>Flew 4 rockets this year, with 5 more planned</a:t>
            </a:r>
          </a:p>
          <a:p>
            <a:endParaRPr lang="en-US" dirty="0"/>
          </a:p>
          <a:p>
            <a:r>
              <a:rPr lang="en-US" dirty="0" smtClean="0"/>
              <a:t>4 AIAA Region VI Conference Papers</a:t>
            </a:r>
          </a:p>
          <a:p>
            <a:endParaRPr lang="en-US" dirty="0"/>
          </a:p>
          <a:p>
            <a:r>
              <a:rPr lang="en-US" dirty="0" smtClean="0"/>
              <a:t>Two medals for ASU</a:t>
            </a:r>
          </a:p>
          <a:p>
            <a:endParaRPr lang="en-US" dirty="0"/>
          </a:p>
          <a:p>
            <a:r>
              <a:rPr lang="en-US" dirty="0" smtClean="0"/>
              <a:t>One AIAA Professional Paper</a:t>
            </a:r>
          </a:p>
          <a:p>
            <a:endParaRPr lang="en-US" dirty="0"/>
          </a:p>
          <a:p>
            <a:r>
              <a:rPr lang="en-US" dirty="0" smtClean="0"/>
              <a:t>Huge impact with Outreach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1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Build and fly a hybrid powered rocket</a:t>
            </a:r>
          </a:p>
          <a:p>
            <a:endParaRPr lang="en-US" dirty="0"/>
          </a:p>
          <a:p>
            <a:r>
              <a:rPr lang="en-US" dirty="0"/>
              <a:t>Being hot fire testing of the liquid rocket engine</a:t>
            </a:r>
          </a:p>
          <a:p>
            <a:endParaRPr lang="en-US" dirty="0"/>
          </a:p>
          <a:p>
            <a:r>
              <a:rPr lang="en-US" dirty="0" smtClean="0"/>
              <a:t>Test a large, 75 mm solid rocket motor</a:t>
            </a:r>
          </a:p>
          <a:p>
            <a:endParaRPr lang="en-US" dirty="0" smtClean="0"/>
          </a:p>
          <a:p>
            <a:r>
              <a:rPr lang="en-US" dirty="0" smtClean="0"/>
              <a:t>Build and test an ejector nozzle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Fly two rockets at ESRA IREC</a:t>
            </a:r>
          </a:p>
        </p:txBody>
      </p:sp>
    </p:spTree>
    <p:extLst>
      <p:ext uri="{BB962C8B-B14F-4D97-AF65-F5344CB8AC3E}">
        <p14:creationId xmlns:p14="http://schemas.microsoft.com/office/powerpoint/2010/main" val="35308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69"/>
    </mc:Choice>
    <mc:Fallback xmlns="">
      <p:transition spd="slow" advTm="5066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To further students’ education and expertise in propulsion related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3"/>
    </mc:Choice>
    <mc:Fallback xmlns="">
      <p:transition spd="slow" advTm="880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Hybrid Fuel Research</a:t>
            </a:r>
          </a:p>
          <a:p>
            <a:endParaRPr lang="en-US" dirty="0"/>
          </a:p>
          <a:p>
            <a:r>
              <a:rPr lang="en-US" dirty="0" smtClean="0"/>
              <a:t>Flight Ready Hybrid Rocket Engine</a:t>
            </a:r>
          </a:p>
          <a:p>
            <a:endParaRPr lang="en-US" dirty="0" smtClean="0"/>
          </a:p>
          <a:p>
            <a:r>
              <a:rPr lang="en-US" dirty="0" smtClean="0"/>
              <a:t>Small Scale Liquid Rocket Engine</a:t>
            </a:r>
          </a:p>
          <a:p>
            <a:endParaRPr lang="en-US" dirty="0" smtClean="0"/>
          </a:p>
          <a:p>
            <a:r>
              <a:rPr lang="en-US" dirty="0" smtClean="0"/>
              <a:t>Small and Large Scale Solid Rocket Motors</a:t>
            </a:r>
          </a:p>
          <a:p>
            <a:endParaRPr lang="en-US" dirty="0" smtClean="0"/>
          </a:p>
          <a:p>
            <a:r>
              <a:rPr lang="en-US" dirty="0" smtClean="0"/>
              <a:t>Ejector Nozzles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ESRA IREC</a:t>
            </a:r>
          </a:p>
          <a:p>
            <a:endParaRPr lang="en-US" dirty="0" smtClean="0"/>
          </a:p>
          <a:p>
            <a:r>
              <a:rPr lang="en-US" dirty="0" smtClean="0"/>
              <a:t>Outreach</a:t>
            </a:r>
          </a:p>
        </p:txBody>
      </p:sp>
    </p:spTree>
    <p:extLst>
      <p:ext uri="{BB962C8B-B14F-4D97-AF65-F5344CB8AC3E}">
        <p14:creationId xmlns:p14="http://schemas.microsoft.com/office/powerpoint/2010/main" val="18325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0"/>
    </mc:Choice>
    <mc:Fallback xmlns="">
      <p:transition spd="slow" advTm="728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Rocket Engine Research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r>
              <a:rPr lang="en-US" sz="2200" dirty="0" smtClean="0"/>
              <a:t>Paraffin </a:t>
            </a:r>
            <a:r>
              <a:rPr lang="en-US" sz="2200" dirty="0"/>
              <a:t>Wax </a:t>
            </a:r>
            <a:r>
              <a:rPr lang="en-US" sz="2200" dirty="0" smtClean="0"/>
              <a:t>Fuel</a:t>
            </a:r>
          </a:p>
          <a:p>
            <a:endParaRPr lang="en-US" sz="2200" dirty="0"/>
          </a:p>
          <a:p>
            <a:r>
              <a:rPr lang="en-US" sz="2200" dirty="0" smtClean="0"/>
              <a:t>AP Laced HTPB Fuel</a:t>
            </a:r>
          </a:p>
          <a:p>
            <a:endParaRPr lang="en-US" sz="2200" dirty="0"/>
          </a:p>
          <a:p>
            <a:r>
              <a:rPr lang="en-US" sz="2200" dirty="0" smtClean="0"/>
              <a:t>Large scale testing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6314"/>
            <a:ext cx="3657600" cy="1250234"/>
          </a:xfrm>
        </p:spPr>
      </p:pic>
    </p:spTree>
    <p:extLst>
      <p:ext uri="{BB962C8B-B14F-4D97-AF65-F5344CB8AC3E}">
        <p14:creationId xmlns:p14="http://schemas.microsoft.com/office/powerpoint/2010/main" val="138988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00"/>
    </mc:Choice>
    <mc:Fallback xmlns="">
      <p:transition spd="slow" advTm="673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37" y="1815602"/>
            <a:ext cx="5817925" cy="4369796"/>
          </a:xfrm>
        </p:spPr>
      </p:pic>
    </p:spTree>
    <p:extLst>
      <p:ext uri="{BB962C8B-B14F-4D97-AF65-F5344CB8AC3E}">
        <p14:creationId xmlns:p14="http://schemas.microsoft.com/office/powerpoint/2010/main" val="24893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Liquid Rocket Engine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Initial Test Phase</a:t>
            </a:r>
          </a:p>
          <a:p>
            <a:endParaRPr lang="en-US" dirty="0" smtClean="0"/>
          </a:p>
          <a:p>
            <a:r>
              <a:rPr lang="en-US" dirty="0" err="1" smtClean="0"/>
              <a:t>Regeneratively</a:t>
            </a:r>
            <a:r>
              <a:rPr lang="en-US" dirty="0" smtClean="0"/>
              <a:t> Cooled</a:t>
            </a:r>
          </a:p>
          <a:p>
            <a:endParaRPr lang="en-US" dirty="0" smtClean="0"/>
          </a:p>
          <a:p>
            <a:r>
              <a:rPr lang="en-US" dirty="0" smtClean="0"/>
              <a:t>Goal of Injector Characterization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4" t="13120" r="25627" b="9891"/>
          <a:stretch/>
        </p:blipFill>
        <p:spPr>
          <a:xfrm>
            <a:off x="5105400" y="1676400"/>
            <a:ext cx="2132764" cy="45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74"/>
    </mc:Choice>
    <mc:Fallback xmlns="">
      <p:transition spd="slow" advTm="3527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Rocket Motor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sz="2200" dirty="0" smtClean="0"/>
              <a:t>Characterizing solid rocket propellant by strand burner</a:t>
            </a:r>
          </a:p>
          <a:p>
            <a:endParaRPr lang="en-US" sz="2200" dirty="0" smtClean="0"/>
          </a:p>
          <a:p>
            <a:r>
              <a:rPr lang="en-US" sz="2200" dirty="0" smtClean="0"/>
              <a:t>Many test fires this year</a:t>
            </a:r>
          </a:p>
          <a:p>
            <a:endParaRPr lang="en-US" sz="2200" dirty="0"/>
          </a:p>
          <a:p>
            <a:r>
              <a:rPr lang="en-US" sz="2200" dirty="0" smtClean="0"/>
              <a:t>Large scale tests planned</a:t>
            </a:r>
          </a:p>
          <a:p>
            <a:endParaRPr lang="en-US" sz="2200" dirty="0"/>
          </a:p>
          <a:p>
            <a:r>
              <a:rPr lang="en-US" sz="2200" dirty="0" smtClean="0"/>
              <a:t>Multiple in house propellants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400" y="1981200"/>
            <a:ext cx="175409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34"/>
    </mc:Choice>
    <mc:Fallback xmlns="">
      <p:transition spd="slow" advTm="5063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Ejector Nozzles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Devices to increase thrust</a:t>
            </a:r>
          </a:p>
          <a:p>
            <a:endParaRPr lang="en-US" dirty="0"/>
          </a:p>
          <a:p>
            <a:r>
              <a:rPr lang="en-US" dirty="0" smtClean="0"/>
              <a:t>Never been applied to rockets before</a:t>
            </a:r>
          </a:p>
          <a:p>
            <a:endParaRPr lang="en-US" dirty="0"/>
          </a:p>
          <a:p>
            <a:r>
              <a:rPr lang="en-US" dirty="0" smtClean="0"/>
              <a:t>Construction underway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4175"/>
            <a:ext cx="7620000" cy="4452650"/>
          </a:xfrm>
        </p:spPr>
      </p:pic>
    </p:spTree>
    <p:extLst>
      <p:ext uri="{BB962C8B-B14F-4D97-AF65-F5344CB8AC3E}">
        <p14:creationId xmlns:p14="http://schemas.microsoft.com/office/powerpoint/2010/main" val="2878357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590</TotalTime>
  <Words>348</Words>
  <Application>Microsoft Office PowerPoint</Application>
  <PresentationFormat>On-screen Show (4:3)</PresentationFormat>
  <Paragraphs>91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Daedalus Astronautics</vt:lpstr>
      <vt:lpstr>Mission</vt:lpstr>
      <vt:lpstr>Current Activities</vt:lpstr>
      <vt:lpstr>Hybrid Rocket Engine Research</vt:lpstr>
      <vt:lpstr>PowerPoint Presentation</vt:lpstr>
      <vt:lpstr>Liquid Rocket Engine Development</vt:lpstr>
      <vt:lpstr>Solid Rocket Motor Research</vt:lpstr>
      <vt:lpstr>Ejector Nozzles</vt:lpstr>
      <vt:lpstr>PowerPoint Presentation</vt:lpstr>
      <vt:lpstr>Flying Rockets!</vt:lpstr>
      <vt:lpstr>Outreach</vt:lpstr>
      <vt:lpstr>Achievements</vt:lpstr>
      <vt:lpstr>Future Plans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Daedalus Astronautics</dc:title>
  <dc:creator>Gaines</dc:creator>
  <cp:lastModifiedBy>Gaines</cp:lastModifiedBy>
  <cp:revision>28</cp:revision>
  <dcterms:created xsi:type="dcterms:W3CDTF">2013-03-18T17:22:24Z</dcterms:created>
  <dcterms:modified xsi:type="dcterms:W3CDTF">2014-04-01T20:53:37Z</dcterms:modified>
</cp:coreProperties>
</file>